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2"/>
  </p:sldMasterIdLst>
  <p:notesMasterIdLst>
    <p:notesMasterId r:id="rId39"/>
  </p:notesMasterIdLst>
  <p:sldIdLst>
    <p:sldId id="256" r:id="rId3"/>
    <p:sldId id="257" r:id="rId4"/>
    <p:sldId id="328" r:id="rId5"/>
    <p:sldId id="325" r:id="rId6"/>
    <p:sldId id="260" r:id="rId7"/>
    <p:sldId id="299" r:id="rId8"/>
    <p:sldId id="324" r:id="rId9"/>
    <p:sldId id="261" r:id="rId10"/>
    <p:sldId id="262" r:id="rId11"/>
    <p:sldId id="264" r:id="rId12"/>
    <p:sldId id="329" r:id="rId13"/>
    <p:sldId id="323" r:id="rId14"/>
    <p:sldId id="267" r:id="rId15"/>
    <p:sldId id="268" r:id="rId16"/>
    <p:sldId id="291" r:id="rId17"/>
    <p:sldId id="269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3" r:id="rId29"/>
    <p:sldId id="327" r:id="rId30"/>
    <p:sldId id="315" r:id="rId31"/>
    <p:sldId id="316" r:id="rId32"/>
    <p:sldId id="317" r:id="rId33"/>
    <p:sldId id="318" r:id="rId34"/>
    <p:sldId id="319" r:id="rId35"/>
    <p:sldId id="320" r:id="rId36"/>
    <p:sldId id="321" r:id="rId37"/>
    <p:sldId id="322" r:id="rId3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628E"/>
    <a:srgbClr val="C1F1F8"/>
    <a:srgbClr val="04A8A9"/>
    <a:srgbClr val="FFAF5B"/>
    <a:srgbClr val="074965"/>
    <a:srgbClr val="FBF8F8"/>
    <a:srgbClr val="052B3C"/>
    <a:srgbClr val="424241"/>
    <a:srgbClr val="EAE8AA"/>
    <a:srgbClr val="FF2F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42"/>
    <p:restoredTop sz="94966"/>
  </p:normalViewPr>
  <p:slideViewPr>
    <p:cSldViewPr snapToGrid="0" snapToObjects="1">
      <p:cViewPr varScale="1">
        <p:scale>
          <a:sx n="121" d="100"/>
          <a:sy n="121" d="100"/>
        </p:scale>
        <p:origin x="23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1556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6246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0549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7099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2940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0095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2827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13729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612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2174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079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9204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428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50319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4921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8854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6801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3676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7528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427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9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54FDB-3C23-E643-8508-174330989A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A8CA59-D49C-1A4D-9B29-8E99803BD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28E94-58C8-0143-9336-933EC3E1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3/16/23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91167A-D18F-904A-9ADB-E4A76CA87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5C984D-E73D-074B-82CC-B95C1529D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52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DAEB3-EA54-D24B-95F8-E252EF751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D9431-8D51-5243-8EAB-DFC36B24E4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950CF-F751-244C-AC06-D43448F67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3/16/23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27D72B-467E-7848-8576-14D216286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027A94-0992-924E-9074-29E305AE9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74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48173-4F88-0045-8D8A-996CEA4AE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0A55B8-0B44-3F43-AC98-E4CB89B94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832922-E9B4-EE48-BFE0-E6F5869C1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3/16/23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3D4D6-9194-784C-8B95-D8D459F9B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A043FD-12CB-7149-8CE9-C503253B2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6390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CD513-5FCE-7B4A-922C-35FC84DA2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E50965-88DC-C242-A63A-0D5EF4A8A0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C25A61-1E14-964B-AE2A-13EC8D1EC7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5B082C-67F8-224E-BA30-F006BDC4C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3/16/23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88040B-38D1-5B44-A848-164960176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129CC6-E44F-7C4A-AB33-AD8A19227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1873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EF2D8-22CF-D942-8207-0CE174B43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778826-242E-3A47-852E-FA50D285D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E56F04-F7E8-F440-8501-F969833FB9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83D607-61AA-CE4C-8D9B-69E8EF5123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831D06-9D60-D246-B968-570DE75819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E149A3-DA90-A643-A2D9-D7A976214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3/16/23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DEE40D-BECA-244D-B718-872E7AB84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4E1720-851C-B340-B952-F30A68ECB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469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B52BC-A09D-4F45-B3B5-B38734521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0F8E4C-8323-5D4B-BA43-FC325D1CD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3/16/23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221DEF-C6D9-1A42-95E0-9956F6C16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9884BC-B7D3-7843-A761-CD427F23C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739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590739-68FD-E249-9D2D-07C2E92FB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3/16/23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A29C21-9657-314F-9EFF-41A148B17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89B0E-E984-324F-94A7-375E4FFBD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2329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EFA9F-2F91-0C46-AAF8-ED814A10D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65A70E-29C5-FB49-B796-FAE9BD6B2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6CE463-179C-3E4E-8AE1-3C44D0F3BB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70B887-6DD6-624E-A67B-E3F42D76F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3/16/23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287CFD-D3AF-6749-B3ED-5BDC7C92A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CBFFD5-77D3-1445-860A-A241C3D3B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8976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136C4-80D7-5E4B-B7FD-95F476E1A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9D600F-A6A5-A745-8705-2E32399608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4CDC1C-2266-1D49-84F1-BB8E5A2D0F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284D2-C2E9-1F45-B97C-62DB6CB5D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3/16/23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7B96B5-BEA4-1C40-AE65-1E18F69A5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8D4E50-E0CD-3443-997F-3B685B5C8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1239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64DB7-FAA2-B541-969D-94FA9AF30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BA56C0-C371-8F4B-B206-2427B0C3A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364051-8753-8B42-8677-04FAEBAC8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3/16/23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7E81AA-1377-5A40-99E5-F8AFB2A20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FFC89B-1FB2-3449-B81A-A187B4497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80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F1712A-7F59-F942-8476-410363EFD9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E22C74-743C-DB4F-89D6-91CF07C924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A0D524-3671-A04D-A119-00441B879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3/16/23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8DFD7C-7BA7-A745-8DE3-E7F931487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880BE7-F7C8-D341-8D64-2A6FA15E6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131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90" cy="82391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0">
              <a:buSzTx/>
              <a:buFontTx/>
              <a:buNone/>
              <a:defRPr sz="2400" b="1"/>
            </a:lvl2pPr>
            <a:lvl3pPr marL="0" indent="0">
              <a:buSzTx/>
              <a:buFontTx/>
              <a:buNone/>
              <a:defRPr sz="2400" b="1"/>
            </a:lvl3pPr>
            <a:lvl4pPr marL="0" indent="0">
              <a:buSzTx/>
              <a:buFontTx/>
              <a:buNone/>
              <a:defRPr sz="2400" b="1"/>
            </a:lvl4pPr>
            <a:lvl5pPr marL="0" indent="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5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6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65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le Text"/>
          <p:cNvSpPr txBox="1"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4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81" y="6404294"/>
            <a:ext cx="258620" cy="2692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56F7C4-98E1-2849-8B5D-DAD5B64F6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7A72C1-EBC9-AE42-8FE1-9B167C4DBF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5CF46-7D81-D646-A7D4-0ABBAAB9E2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18360-8F0D-FF46-967D-7B30006BBCA1}" type="datetimeFigureOut">
              <a:rPr lang="en-US" smtClean="0"/>
              <a:t>3/16/23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BE0B9-10B5-A64B-8F01-8E99251D8D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9877DD-38D5-674C-AFA5-534DD14DC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893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3950742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592540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5876850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4"/>
          <p:cNvSpPr txBox="1"/>
          <p:nvPr/>
        </p:nvSpPr>
        <p:spPr>
          <a:xfrm>
            <a:off x="483863" y="816426"/>
            <a:ext cx="8929691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1. </a:t>
            </a:r>
            <a:r>
              <a:rPr dirty="0" err="1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Whatchagaddaknow</a:t>
            </a:r>
            <a:r>
              <a:rPr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,</a:t>
            </a:r>
            <a:endParaRPr lang="en-US" dirty="0">
              <a:ln w="19050">
                <a:solidFill>
                  <a:srgbClr val="074965"/>
                </a:solidFill>
              </a:ln>
              <a:solidFill>
                <a:srgbClr val="FBF8F8"/>
              </a:solidFill>
              <a:effectLst>
                <a:outerShdw blurRad="50800" dist="76200" dir="2700000" rotWithShape="0">
                  <a:srgbClr val="052B3C"/>
                </a:outerShdw>
              </a:effectLst>
            </a:endParaRP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today?</a:t>
            </a:r>
          </a:p>
        </p:txBody>
      </p:sp>
      <p:sp>
        <p:nvSpPr>
          <p:cNvPr id="109" name="TextBox 5"/>
          <p:cNvSpPr txBox="1"/>
          <p:nvPr/>
        </p:nvSpPr>
        <p:spPr>
          <a:xfrm>
            <a:off x="1098428" y="2293749"/>
            <a:ext cx="11452388" cy="3170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“I Can Have Power!”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“The Holy Spirit Is</a:t>
            </a:r>
          </a:p>
          <a:p>
            <a:pPr lvl="1"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	Super!”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“The Holy Spirit Gives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	Me Super Power!”</a:t>
            </a:r>
          </a:p>
        </p:txBody>
      </p:sp>
    </p:spTree>
    <p:extLst>
      <p:ext uri="{BB962C8B-B14F-4D97-AF65-F5344CB8AC3E}">
        <p14:creationId xmlns:p14="http://schemas.microsoft.com/office/powerpoint/2010/main" val="3065513431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95916B4E-1E7D-B548-9EEA-D66B3F7B6023}"/>
              </a:ext>
            </a:extLst>
          </p:cNvPr>
          <p:cNvSpPr txBox="1"/>
          <p:nvPr/>
        </p:nvSpPr>
        <p:spPr>
          <a:xfrm>
            <a:off x="802085" y="2721118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76200" dist="76200" dir="2940000" rotWithShape="0">
                    <a:srgbClr val="052B3C"/>
                  </a:outerShdw>
                </a:effectLst>
                <a:sym typeface="Arial Black"/>
              </a:rPr>
              <a:t>ANSWER: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82526E-153C-2F43-9782-5EE9EF06BE43}"/>
              </a:ext>
            </a:extLst>
          </p:cNvPr>
          <p:cNvSpPr txBox="1"/>
          <p:nvPr/>
        </p:nvSpPr>
        <p:spPr>
          <a:xfrm>
            <a:off x="483863" y="816426"/>
            <a:ext cx="8929691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>
                <a:ln w="19050">
                  <a:solidFill>
                    <a:srgbClr val="074965"/>
                  </a:solidFill>
                </a:ln>
                <a:solidFill>
                  <a:schemeClr val="bg1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1. </a:t>
            </a:r>
            <a:r>
              <a:rPr dirty="0" err="1">
                <a:ln w="19050">
                  <a:solidFill>
                    <a:srgbClr val="074965"/>
                  </a:solidFill>
                </a:ln>
                <a:solidFill>
                  <a:schemeClr val="bg1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Whatchagaddaknow</a:t>
            </a:r>
            <a:r>
              <a:rPr dirty="0">
                <a:ln w="19050">
                  <a:solidFill>
                    <a:srgbClr val="074965"/>
                  </a:solidFill>
                </a:ln>
                <a:solidFill>
                  <a:schemeClr val="bg1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,</a:t>
            </a:r>
            <a:endParaRPr lang="en-US" dirty="0">
              <a:ln w="19050">
                <a:solidFill>
                  <a:srgbClr val="074965"/>
                </a:solidFill>
              </a:ln>
              <a:solidFill>
                <a:schemeClr val="bg1"/>
              </a:solidFill>
              <a:effectLst>
                <a:outerShdw blurRad="50800" dist="76200" dir="2700000" rotWithShape="0">
                  <a:srgbClr val="052B3C"/>
                </a:outerShdw>
              </a:effectLst>
            </a:endParaRP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chemeClr val="bg1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today?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DF8EFE3-3E83-3D4C-B059-B191AD163BE3}"/>
              </a:ext>
            </a:extLst>
          </p:cNvPr>
          <p:cNvSpPr/>
          <p:nvPr/>
        </p:nvSpPr>
        <p:spPr>
          <a:xfrm>
            <a:off x="1196213" y="3429000"/>
            <a:ext cx="68808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“The Holy Spirit Gives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	Me Super Power!”</a:t>
            </a:r>
          </a:p>
        </p:txBody>
      </p:sp>
    </p:spTree>
    <p:extLst>
      <p:ext uri="{BB962C8B-B14F-4D97-AF65-F5344CB8AC3E}">
        <p14:creationId xmlns:p14="http://schemas.microsoft.com/office/powerpoint/2010/main" val="2658114374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4"/>
          <p:cNvSpPr txBox="1"/>
          <p:nvPr/>
        </p:nvSpPr>
        <p:spPr>
          <a:xfrm>
            <a:off x="483863" y="816426"/>
            <a:ext cx="11708137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2. Which disciple did we learn about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in our Bible Story?</a:t>
            </a:r>
          </a:p>
        </p:txBody>
      </p:sp>
      <p:sp>
        <p:nvSpPr>
          <p:cNvPr id="109" name="TextBox 5"/>
          <p:cNvSpPr txBox="1"/>
          <p:nvPr/>
        </p:nvSpPr>
        <p:spPr>
          <a:xfrm>
            <a:off x="2196855" y="2629091"/>
            <a:ext cx="10712776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John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Peter</a:t>
            </a:r>
            <a:endParaRPr lang="en-US" sz="4000" dirty="0">
              <a:ln w="19050">
                <a:solidFill>
                  <a:srgbClr val="074965"/>
                </a:solidFill>
              </a:ln>
              <a:solidFill>
                <a:srgbClr val="FBF8F8"/>
              </a:solidFill>
              <a:effectLst>
                <a:outerShdw blurRad="63500" dist="76200" dir="2940000" rotWithShape="0">
                  <a:srgbClr val="052B3C"/>
                </a:outerShdw>
              </a:effectLst>
              <a:sym typeface="Arial Black"/>
            </a:endParaRP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  <a:sym typeface="Arial Black"/>
              </a:rPr>
              <a:t>* Matthew</a:t>
            </a:r>
          </a:p>
        </p:txBody>
      </p:sp>
    </p:spTree>
    <p:extLst>
      <p:ext uri="{BB962C8B-B14F-4D97-AF65-F5344CB8AC3E}">
        <p14:creationId xmlns:p14="http://schemas.microsoft.com/office/powerpoint/2010/main" val="216921931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5"/>
          <p:cNvSpPr txBox="1"/>
          <p:nvPr/>
        </p:nvSpPr>
        <p:spPr>
          <a:xfrm>
            <a:off x="2755727" y="3511090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Peter</a:t>
            </a:r>
            <a:endParaRPr lang="en-US" sz="4000" dirty="0">
              <a:ln w="19050">
                <a:solidFill>
                  <a:srgbClr val="074965"/>
                </a:solidFill>
              </a:ln>
              <a:solidFill>
                <a:srgbClr val="FBF8F8"/>
              </a:solidFill>
              <a:effectLst>
                <a:outerShdw blurRad="63500" dist="76200" dir="2940000" rotWithShape="0">
                  <a:srgbClr val="052B3C"/>
                </a:outerShdw>
              </a:effectLst>
              <a:sym typeface="Arial Black"/>
            </a:endParaRP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95916B4E-1E7D-B548-9EEA-D66B3F7B6023}"/>
              </a:ext>
            </a:extLst>
          </p:cNvPr>
          <p:cNvSpPr txBox="1"/>
          <p:nvPr/>
        </p:nvSpPr>
        <p:spPr>
          <a:xfrm>
            <a:off x="1987328" y="2825290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76200" dist="76200" dir="2940000" rotWithShape="0">
                    <a:srgbClr val="052B3C"/>
                  </a:outerShdw>
                </a:effectLst>
                <a:sym typeface="Arial Black"/>
              </a:rPr>
              <a:t>ANSWER: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77A8757E-01EA-0B2F-2DC3-736688DEEA9B}"/>
              </a:ext>
            </a:extLst>
          </p:cNvPr>
          <p:cNvSpPr txBox="1"/>
          <p:nvPr/>
        </p:nvSpPr>
        <p:spPr>
          <a:xfrm>
            <a:off x="483863" y="816426"/>
            <a:ext cx="11708137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2. Which disciple did we learn about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in our Bible Story?</a:t>
            </a:r>
          </a:p>
        </p:txBody>
      </p:sp>
    </p:spTree>
    <p:extLst>
      <p:ext uri="{BB962C8B-B14F-4D97-AF65-F5344CB8AC3E}">
        <p14:creationId xmlns:p14="http://schemas.microsoft.com/office/powerpoint/2010/main" val="1267140954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4"/>
          <p:cNvSpPr txBox="1"/>
          <p:nvPr/>
        </p:nvSpPr>
        <p:spPr>
          <a:xfrm>
            <a:off x="483863" y="816426"/>
            <a:ext cx="11231887" cy="2862318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3. Before he had the Holy Spirit,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how did Peter react to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people who asked if he knew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Jesus? </a:t>
            </a:r>
          </a:p>
        </p:txBody>
      </p:sp>
      <p:sp>
        <p:nvSpPr>
          <p:cNvPr id="109" name="TextBox 5"/>
          <p:cNvSpPr txBox="1"/>
          <p:nvPr/>
        </p:nvSpPr>
        <p:spPr>
          <a:xfrm>
            <a:off x="2207950" y="3776629"/>
            <a:ext cx="10712776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He Denied Jesus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He Got Angry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He Ran Away</a:t>
            </a:r>
          </a:p>
        </p:txBody>
      </p:sp>
    </p:spTree>
    <p:extLst>
      <p:ext uri="{BB962C8B-B14F-4D97-AF65-F5344CB8AC3E}">
        <p14:creationId xmlns:p14="http://schemas.microsoft.com/office/powerpoint/2010/main" val="3101249839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95916B4E-1E7D-B548-9EEA-D66B3F7B6023}"/>
              </a:ext>
            </a:extLst>
          </p:cNvPr>
          <p:cNvSpPr txBox="1"/>
          <p:nvPr/>
        </p:nvSpPr>
        <p:spPr>
          <a:xfrm>
            <a:off x="2203775" y="3772456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76200" dist="76200" dir="2940000" rotWithShape="0">
                    <a:srgbClr val="052B3C"/>
                  </a:outerShdw>
                </a:effectLst>
                <a:sym typeface="Arial Black"/>
              </a:rPr>
              <a:t>ANSWER:</a:t>
            </a:r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32104EF4-5C49-2742-8E29-CC8171437ADC}"/>
              </a:ext>
            </a:extLst>
          </p:cNvPr>
          <p:cNvSpPr txBox="1"/>
          <p:nvPr/>
        </p:nvSpPr>
        <p:spPr>
          <a:xfrm>
            <a:off x="2825135" y="4480338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He Denied Jesus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FF4B078C-5AB1-198E-C79A-AE1A6C767751}"/>
              </a:ext>
            </a:extLst>
          </p:cNvPr>
          <p:cNvSpPr txBox="1"/>
          <p:nvPr/>
        </p:nvSpPr>
        <p:spPr>
          <a:xfrm>
            <a:off x="483863" y="816426"/>
            <a:ext cx="11231887" cy="2862318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3. Before he had the Holy Spirit,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how did Peter react to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people who asked if he knew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Jesus? </a:t>
            </a:r>
          </a:p>
        </p:txBody>
      </p:sp>
    </p:spTree>
    <p:extLst>
      <p:ext uri="{BB962C8B-B14F-4D97-AF65-F5344CB8AC3E}">
        <p14:creationId xmlns:p14="http://schemas.microsoft.com/office/powerpoint/2010/main" val="531815619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4"/>
          <p:cNvSpPr txBox="1"/>
          <p:nvPr/>
        </p:nvSpPr>
        <p:spPr>
          <a:xfrm>
            <a:off x="483863" y="816426"/>
            <a:ext cx="11160450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4. What appeared on top of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disciples’ heads when the Holy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Spirit came on them? </a:t>
            </a:r>
          </a:p>
        </p:txBody>
      </p:sp>
      <p:sp>
        <p:nvSpPr>
          <p:cNvPr id="109" name="TextBox 5"/>
          <p:cNvSpPr txBox="1"/>
          <p:nvPr/>
        </p:nvSpPr>
        <p:spPr>
          <a:xfrm>
            <a:off x="2003663" y="3262841"/>
            <a:ext cx="10712776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Funny Hats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Balls Of Fire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Monkeys</a:t>
            </a:r>
          </a:p>
        </p:txBody>
      </p:sp>
    </p:spTree>
    <p:extLst>
      <p:ext uri="{BB962C8B-B14F-4D97-AF65-F5344CB8AC3E}">
        <p14:creationId xmlns:p14="http://schemas.microsoft.com/office/powerpoint/2010/main" val="1344076707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5"/>
          <p:cNvSpPr txBox="1"/>
          <p:nvPr/>
        </p:nvSpPr>
        <p:spPr>
          <a:xfrm>
            <a:off x="2717890" y="4075036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Balls Of Fire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95916B4E-1E7D-B548-9EEA-D66B3F7B6023}"/>
              </a:ext>
            </a:extLst>
          </p:cNvPr>
          <p:cNvSpPr txBox="1"/>
          <p:nvPr/>
        </p:nvSpPr>
        <p:spPr>
          <a:xfrm>
            <a:off x="1964880" y="3334092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76200" dist="76200" dir="2940000" rotWithShape="0">
                    <a:srgbClr val="052B3C"/>
                  </a:outerShdw>
                </a:effectLst>
                <a:sym typeface="Arial Black"/>
              </a:rPr>
              <a:t>ANSWER: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87F18D12-C456-B18C-8514-7A2D2C27967E}"/>
              </a:ext>
            </a:extLst>
          </p:cNvPr>
          <p:cNvSpPr txBox="1"/>
          <p:nvPr/>
        </p:nvSpPr>
        <p:spPr>
          <a:xfrm>
            <a:off x="483863" y="816426"/>
            <a:ext cx="11160450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4. What appeared on top of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disciples’ heads when the Holy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Spirit came on them? </a:t>
            </a:r>
          </a:p>
        </p:txBody>
      </p:sp>
    </p:spTree>
    <p:extLst>
      <p:ext uri="{BB962C8B-B14F-4D97-AF65-F5344CB8AC3E}">
        <p14:creationId xmlns:p14="http://schemas.microsoft.com/office/powerpoint/2010/main" val="1067237917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5"/>
          <p:cNvSpPr txBox="1"/>
          <p:nvPr/>
        </p:nvSpPr>
        <p:spPr>
          <a:xfrm>
            <a:off x="1982012" y="3162783"/>
            <a:ext cx="10712776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Only 3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Less Than 300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Over 3,000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ADE5E0-1A2D-026E-D135-1664645065F0}"/>
              </a:ext>
            </a:extLst>
          </p:cNvPr>
          <p:cNvSpPr txBox="1"/>
          <p:nvPr/>
        </p:nvSpPr>
        <p:spPr>
          <a:xfrm>
            <a:off x="483863" y="816426"/>
            <a:ext cx="11160450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5. How many people accepted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Jesus when Peter preached his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first sermon?</a:t>
            </a:r>
          </a:p>
        </p:txBody>
      </p:sp>
    </p:spTree>
    <p:extLst>
      <p:ext uri="{BB962C8B-B14F-4D97-AF65-F5344CB8AC3E}">
        <p14:creationId xmlns:p14="http://schemas.microsoft.com/office/powerpoint/2010/main" val="691239653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5"/>
          <p:cNvSpPr txBox="1"/>
          <p:nvPr/>
        </p:nvSpPr>
        <p:spPr>
          <a:xfrm>
            <a:off x="2735641" y="4136882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Over 3,000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95916B4E-1E7D-B548-9EEA-D66B3F7B6023}"/>
              </a:ext>
            </a:extLst>
          </p:cNvPr>
          <p:cNvSpPr txBox="1"/>
          <p:nvPr/>
        </p:nvSpPr>
        <p:spPr>
          <a:xfrm>
            <a:off x="1818058" y="3429000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76200" dist="76200" dir="2940000" rotWithShape="0">
                    <a:srgbClr val="052B3C"/>
                  </a:outerShdw>
                </a:effectLst>
                <a:sym typeface="Arial Black"/>
              </a:rPr>
              <a:t>ANSWER: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957989-C683-441B-22BD-9391C0C91B98}"/>
              </a:ext>
            </a:extLst>
          </p:cNvPr>
          <p:cNvSpPr txBox="1"/>
          <p:nvPr/>
        </p:nvSpPr>
        <p:spPr>
          <a:xfrm>
            <a:off x="483863" y="816426"/>
            <a:ext cx="11160450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5. How many people accepted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Jesus when Peter preached his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first sermon?</a:t>
            </a:r>
          </a:p>
        </p:txBody>
      </p:sp>
    </p:spTree>
    <p:extLst>
      <p:ext uri="{BB962C8B-B14F-4D97-AF65-F5344CB8AC3E}">
        <p14:creationId xmlns:p14="http://schemas.microsoft.com/office/powerpoint/2010/main" val="1917689825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>
            <a:extLst>
              <a:ext uri="{FF2B5EF4-FFF2-40B4-BE49-F238E27FC236}">
                <a16:creationId xmlns:a16="http://schemas.microsoft.com/office/drawing/2014/main" id="{F9C5CE79-1399-C0C7-0B87-7ACC2DED1E3C}"/>
              </a:ext>
            </a:extLst>
          </p:cNvPr>
          <p:cNvSpPr txBox="1"/>
          <p:nvPr/>
        </p:nvSpPr>
        <p:spPr>
          <a:xfrm>
            <a:off x="2404241" y="2977588"/>
            <a:ext cx="10712776" cy="132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Yes</a:t>
            </a:r>
            <a:endParaRPr lang="en-US" sz="4000" dirty="0">
              <a:ln w="19050">
                <a:solidFill>
                  <a:srgbClr val="074965"/>
                </a:solidFill>
              </a:ln>
              <a:solidFill>
                <a:srgbClr val="FBF8F8"/>
              </a:solidFill>
              <a:effectLst>
                <a:outerShdw blurRad="63500" dist="76200" dir="2940000" rotWithShape="0">
                  <a:srgbClr val="052B3C"/>
                </a:outerShdw>
              </a:effectLst>
              <a:sym typeface="Arial Black"/>
            </a:endParaRP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  <a:sym typeface="Arial Black"/>
              </a:rPr>
              <a:t>* No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25A4B1FC-5A96-D19A-5FFD-BF4DA18CCA3F}"/>
              </a:ext>
            </a:extLst>
          </p:cNvPr>
          <p:cNvSpPr txBox="1"/>
          <p:nvPr/>
        </p:nvSpPr>
        <p:spPr>
          <a:xfrm>
            <a:off x="483863" y="816426"/>
            <a:ext cx="11260462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6. Are you and I able to receive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Holy Spirit’s power also?</a:t>
            </a:r>
          </a:p>
        </p:txBody>
      </p:sp>
    </p:spTree>
    <p:extLst>
      <p:ext uri="{BB962C8B-B14F-4D97-AF65-F5344CB8AC3E}">
        <p14:creationId xmlns:p14="http://schemas.microsoft.com/office/powerpoint/2010/main" val="1392025580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985B873-BE1E-CC4A-8754-045E211D059F}"/>
              </a:ext>
            </a:extLst>
          </p:cNvPr>
          <p:cNvSpPr txBox="1"/>
          <p:nvPr/>
        </p:nvSpPr>
        <p:spPr>
          <a:xfrm>
            <a:off x="2869224" y="3672194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  <a:sym typeface="Arial Black"/>
              </a:rPr>
              <a:t>Yes</a:t>
            </a: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C05B376C-0F48-7D4E-BCCC-D29D8E329DE5}"/>
              </a:ext>
            </a:extLst>
          </p:cNvPr>
          <p:cNvSpPr txBox="1"/>
          <p:nvPr/>
        </p:nvSpPr>
        <p:spPr>
          <a:xfrm>
            <a:off x="2040548" y="3012312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76200" dist="76200" dir="2940000" rotWithShape="0">
                    <a:srgbClr val="052B3C"/>
                  </a:outerShdw>
                </a:effectLst>
                <a:sym typeface="Arial Black"/>
              </a:rPr>
              <a:t>ANSWER: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C1DFE5C5-1CFB-39F0-9487-1F7100C36080}"/>
              </a:ext>
            </a:extLst>
          </p:cNvPr>
          <p:cNvSpPr txBox="1"/>
          <p:nvPr/>
        </p:nvSpPr>
        <p:spPr>
          <a:xfrm>
            <a:off x="483863" y="816426"/>
            <a:ext cx="11260462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6. Are you and I able to receive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Holy Spirit’s power also?</a:t>
            </a:r>
          </a:p>
        </p:txBody>
      </p:sp>
    </p:spTree>
    <p:extLst>
      <p:ext uri="{BB962C8B-B14F-4D97-AF65-F5344CB8AC3E}">
        <p14:creationId xmlns:p14="http://schemas.microsoft.com/office/powerpoint/2010/main" val="2635713261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4"/>
          <p:cNvSpPr txBox="1"/>
          <p:nvPr/>
        </p:nvSpPr>
        <p:spPr>
          <a:xfrm>
            <a:off x="483863" y="816426"/>
            <a:ext cx="1128903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7. 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“The Holy Spirit Gives Me Power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To ________.”</a:t>
            </a:r>
          </a:p>
        </p:txBody>
      </p:sp>
      <p:sp>
        <p:nvSpPr>
          <p:cNvPr id="109" name="TextBox 5"/>
          <p:cNvSpPr txBox="1"/>
          <p:nvPr/>
        </p:nvSpPr>
        <p:spPr>
          <a:xfrm>
            <a:off x="2412805" y="3255380"/>
            <a:ext cx="10712776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Love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Pray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Heal</a:t>
            </a:r>
          </a:p>
        </p:txBody>
      </p:sp>
    </p:spTree>
    <p:extLst>
      <p:ext uri="{BB962C8B-B14F-4D97-AF65-F5344CB8AC3E}">
        <p14:creationId xmlns:p14="http://schemas.microsoft.com/office/powerpoint/2010/main" val="349362866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5"/>
          <p:cNvSpPr txBox="1"/>
          <p:nvPr/>
        </p:nvSpPr>
        <p:spPr>
          <a:xfrm>
            <a:off x="3123821" y="4136882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Pray</a:t>
            </a:r>
            <a:endParaRPr lang="en-US" sz="4000" dirty="0">
              <a:ln w="19050">
                <a:solidFill>
                  <a:srgbClr val="074965"/>
                </a:solidFill>
              </a:ln>
              <a:solidFill>
                <a:srgbClr val="FBF8F8"/>
              </a:solidFill>
              <a:effectLst>
                <a:outerShdw blurRad="63500" dist="76200" dir="2940000" rotWithShape="0">
                  <a:srgbClr val="052B3C"/>
                </a:outerShdw>
              </a:effectLst>
              <a:sym typeface="Arial Black"/>
            </a:endParaRP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95916B4E-1E7D-B548-9EEA-D66B3F7B6023}"/>
              </a:ext>
            </a:extLst>
          </p:cNvPr>
          <p:cNvSpPr txBox="1"/>
          <p:nvPr/>
        </p:nvSpPr>
        <p:spPr>
          <a:xfrm>
            <a:off x="2335286" y="3429000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76200" dist="76200" dir="2940000" rotWithShape="0">
                    <a:srgbClr val="052B3C"/>
                  </a:outerShdw>
                </a:effectLst>
                <a:sym typeface="Arial Black"/>
              </a:rPr>
              <a:t>ANSWER: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AF0F3251-27F5-706C-7C32-260E52DEA267}"/>
              </a:ext>
            </a:extLst>
          </p:cNvPr>
          <p:cNvSpPr txBox="1"/>
          <p:nvPr/>
        </p:nvSpPr>
        <p:spPr>
          <a:xfrm>
            <a:off x="483863" y="816426"/>
            <a:ext cx="1128903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7. 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“The Holy Spirit Gives Me Power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To ________.”</a:t>
            </a:r>
          </a:p>
        </p:txBody>
      </p:sp>
    </p:spTree>
    <p:extLst>
      <p:ext uri="{BB962C8B-B14F-4D97-AF65-F5344CB8AC3E}">
        <p14:creationId xmlns:p14="http://schemas.microsoft.com/office/powerpoint/2010/main" val="1455827068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4"/>
          <p:cNvSpPr txBox="1"/>
          <p:nvPr/>
        </p:nvSpPr>
        <p:spPr>
          <a:xfrm>
            <a:off x="483863" y="816426"/>
            <a:ext cx="11146162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8. 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“The Holy Spirit Gives Me Power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To Understand _______ _________.”</a:t>
            </a:r>
          </a:p>
        </p:txBody>
      </p:sp>
      <p:sp>
        <p:nvSpPr>
          <p:cNvPr id="109" name="TextBox 5"/>
          <p:cNvSpPr txBox="1"/>
          <p:nvPr/>
        </p:nvSpPr>
        <p:spPr>
          <a:xfrm>
            <a:off x="2017221" y="3343461"/>
            <a:ext cx="10712776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The Bible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  <a:sym typeface="Arial Black"/>
              </a:rPr>
              <a:t>* Talking Animals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  <a:sym typeface="Arial Black"/>
              </a:rPr>
              <a:t>* Other People</a:t>
            </a:r>
          </a:p>
        </p:txBody>
      </p:sp>
    </p:spTree>
    <p:extLst>
      <p:ext uri="{BB962C8B-B14F-4D97-AF65-F5344CB8AC3E}">
        <p14:creationId xmlns:p14="http://schemas.microsoft.com/office/powerpoint/2010/main" val="3745354928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5"/>
          <p:cNvSpPr txBox="1"/>
          <p:nvPr/>
        </p:nvSpPr>
        <p:spPr>
          <a:xfrm>
            <a:off x="2770623" y="4203659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The Bible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95916B4E-1E7D-B548-9EEA-D66B3F7B6023}"/>
              </a:ext>
            </a:extLst>
          </p:cNvPr>
          <p:cNvSpPr txBox="1"/>
          <p:nvPr/>
        </p:nvSpPr>
        <p:spPr>
          <a:xfrm>
            <a:off x="1907479" y="3495777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76200" dist="76200" dir="2940000" rotWithShape="0">
                    <a:srgbClr val="052B3C"/>
                  </a:outerShdw>
                </a:effectLst>
                <a:sym typeface="Arial Black"/>
              </a:rPr>
              <a:t>ANSWER: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219E8425-5EAD-AEA8-5DF1-75B116A686D4}"/>
              </a:ext>
            </a:extLst>
          </p:cNvPr>
          <p:cNvSpPr txBox="1"/>
          <p:nvPr/>
        </p:nvSpPr>
        <p:spPr>
          <a:xfrm>
            <a:off x="483863" y="816426"/>
            <a:ext cx="11146162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8. 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“The Holy Spirit Gives Me Power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To Understand _______ _________.”</a:t>
            </a:r>
          </a:p>
        </p:txBody>
      </p:sp>
    </p:spTree>
    <p:extLst>
      <p:ext uri="{BB962C8B-B14F-4D97-AF65-F5344CB8AC3E}">
        <p14:creationId xmlns:p14="http://schemas.microsoft.com/office/powerpoint/2010/main" val="519004553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5"/>
          <p:cNvSpPr txBox="1"/>
          <p:nvPr/>
        </p:nvSpPr>
        <p:spPr>
          <a:xfrm>
            <a:off x="2266118" y="3429000"/>
            <a:ext cx="6053074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Ask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Tell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Confuse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4C676636-47D2-8E55-EC53-37DD369B3DCF}"/>
              </a:ext>
            </a:extLst>
          </p:cNvPr>
          <p:cNvSpPr txBox="1"/>
          <p:nvPr/>
        </p:nvSpPr>
        <p:spPr>
          <a:xfrm>
            <a:off x="483863" y="816426"/>
            <a:ext cx="11146162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9. 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“The Holy Spirit Gives Me Power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To ________ Others About Jesus!” </a:t>
            </a:r>
          </a:p>
        </p:txBody>
      </p:sp>
    </p:spTree>
    <p:extLst>
      <p:ext uri="{BB962C8B-B14F-4D97-AF65-F5344CB8AC3E}">
        <p14:creationId xmlns:p14="http://schemas.microsoft.com/office/powerpoint/2010/main" val="2080996513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5"/>
          <p:cNvSpPr txBox="1"/>
          <p:nvPr/>
        </p:nvSpPr>
        <p:spPr>
          <a:xfrm>
            <a:off x="2760657" y="4225695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Tell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95916B4E-1E7D-B548-9EEA-D66B3F7B6023}"/>
              </a:ext>
            </a:extLst>
          </p:cNvPr>
          <p:cNvSpPr txBox="1"/>
          <p:nvPr/>
        </p:nvSpPr>
        <p:spPr>
          <a:xfrm>
            <a:off x="1970082" y="3517813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76200" dist="76200" dir="2940000" rotWithShape="0">
                    <a:srgbClr val="052B3C"/>
                  </a:outerShdw>
                </a:effectLst>
                <a:sym typeface="Arial Black"/>
              </a:rPr>
              <a:t>ANSWER: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B7690A0E-59BF-99C5-36FF-6A5A5C6417CA}"/>
              </a:ext>
            </a:extLst>
          </p:cNvPr>
          <p:cNvSpPr txBox="1"/>
          <p:nvPr/>
        </p:nvSpPr>
        <p:spPr>
          <a:xfrm>
            <a:off x="483863" y="816426"/>
            <a:ext cx="11146162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9. 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“The Holy Spirit Gives Me Power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To ________ Others About Jesus!” </a:t>
            </a:r>
          </a:p>
        </p:txBody>
      </p:sp>
    </p:spTree>
    <p:extLst>
      <p:ext uri="{BB962C8B-B14F-4D97-AF65-F5344CB8AC3E}">
        <p14:creationId xmlns:p14="http://schemas.microsoft.com/office/powerpoint/2010/main" val="4009515277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4"/>
          <p:cNvSpPr txBox="1"/>
          <p:nvPr/>
        </p:nvSpPr>
        <p:spPr>
          <a:xfrm>
            <a:off x="483863" y="816426"/>
            <a:ext cx="1121760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10. Where was our Power Verse 	 	found?</a:t>
            </a:r>
          </a:p>
        </p:txBody>
      </p:sp>
      <p:sp>
        <p:nvSpPr>
          <p:cNvPr id="109" name="TextBox 5"/>
          <p:cNvSpPr txBox="1"/>
          <p:nvPr/>
        </p:nvSpPr>
        <p:spPr>
          <a:xfrm>
            <a:off x="1823058" y="2744017"/>
            <a:ext cx="10712776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Acts 1:8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  <a:sym typeface="Arial Black"/>
              </a:rPr>
              <a:t>* Andrew 8:11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  <a:sym typeface="Arial Black"/>
              </a:rPr>
              <a:t>* Amanda 1:81</a:t>
            </a:r>
          </a:p>
        </p:txBody>
      </p:sp>
    </p:spTree>
    <p:extLst>
      <p:ext uri="{BB962C8B-B14F-4D97-AF65-F5344CB8AC3E}">
        <p14:creationId xmlns:p14="http://schemas.microsoft.com/office/powerpoint/2010/main" val="47846150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5"/>
          <p:cNvSpPr txBox="1"/>
          <p:nvPr/>
        </p:nvSpPr>
        <p:spPr>
          <a:xfrm>
            <a:off x="2236462" y="3709513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  <a:sym typeface="Arial Black"/>
              </a:rPr>
              <a:t>Acts 1:8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95916B4E-1E7D-B548-9EEA-D66B3F7B6023}"/>
              </a:ext>
            </a:extLst>
          </p:cNvPr>
          <p:cNvSpPr txBox="1"/>
          <p:nvPr/>
        </p:nvSpPr>
        <p:spPr>
          <a:xfrm>
            <a:off x="1660199" y="3001631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76200" dist="76200" dir="2940000" rotWithShape="0">
                    <a:srgbClr val="052B3C"/>
                  </a:outerShdw>
                </a:effectLst>
                <a:sym typeface="Arial Black"/>
              </a:rPr>
              <a:t>ANSWER: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074E5E5C-0DD1-A245-80A2-343DD6D54BC5}"/>
              </a:ext>
            </a:extLst>
          </p:cNvPr>
          <p:cNvSpPr txBox="1"/>
          <p:nvPr/>
        </p:nvSpPr>
        <p:spPr>
          <a:xfrm>
            <a:off x="483863" y="816426"/>
            <a:ext cx="1121760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10. Where was our Power Verse 	found?</a:t>
            </a:r>
          </a:p>
        </p:txBody>
      </p:sp>
    </p:spTree>
    <p:extLst>
      <p:ext uri="{BB962C8B-B14F-4D97-AF65-F5344CB8AC3E}">
        <p14:creationId xmlns:p14="http://schemas.microsoft.com/office/powerpoint/2010/main" val="271482620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8042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0937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70796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14207</TotalTime>
  <Words>492</Words>
  <Application>Microsoft Macintosh PowerPoint</Application>
  <PresentationFormat>Widescreen</PresentationFormat>
  <Paragraphs>104</Paragraphs>
  <Slides>36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Arial Black</vt:lpstr>
      <vt:lpstr>Calibri</vt:lpstr>
      <vt:lpstr>Calibri Light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Lacee Shirley</cp:lastModifiedBy>
  <cp:revision>451</cp:revision>
  <cp:lastPrinted>2019-11-14T18:31:14Z</cp:lastPrinted>
  <dcterms:modified xsi:type="dcterms:W3CDTF">2023-03-16T15:00:55Z</dcterms:modified>
</cp:coreProperties>
</file>